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3434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Arial Black" pitchFamily="34" charset="0"/>
              </a:rPr>
              <a:t>Подарок на 8 Марта</a:t>
            </a:r>
            <a:endParaRPr lang="ru-RU" sz="8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24400" y="381000"/>
            <a:ext cx="41910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219200"/>
            <a:ext cx="41148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имир\Desktop\UouLPaMF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012" y="685800"/>
            <a:ext cx="3792761" cy="4572001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avdD23tDq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64698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24400" y="1219200"/>
            <a:ext cx="41910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04800"/>
            <a:ext cx="41910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Владимир\Desktop\EF_McnUj2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743324" cy="4991099"/>
          </a:xfrm>
          <a:prstGeom prst="rect">
            <a:avLst/>
          </a:prstGeom>
          <a:noFill/>
        </p:spPr>
      </p:pic>
      <p:pic>
        <p:nvPicPr>
          <p:cNvPr id="2052" name="Picture 4" descr="C:\Users\Владимир\Desktop\1l4BDfXEV7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705225" cy="486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457200"/>
            <a:ext cx="46482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Владимир\Desktop\G6coBDR95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4114800" cy="5329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Подарок на 8 Марта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Подарок на 8 Марта</dc:title>
  <dc:creator>Владимир</dc:creator>
  <cp:lastModifiedBy>Владимир</cp:lastModifiedBy>
  <cp:revision>3</cp:revision>
  <dcterms:created xsi:type="dcterms:W3CDTF">2021-02-25T17:21:44Z</dcterms:created>
  <dcterms:modified xsi:type="dcterms:W3CDTF">2021-02-25T17:46:43Z</dcterms:modified>
</cp:coreProperties>
</file>